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9" r:id="rId4"/>
    <p:sldId id="268" r:id="rId5"/>
    <p:sldId id="271" r:id="rId6"/>
    <p:sldId id="274" r:id="rId7"/>
    <p:sldId id="272" r:id="rId8"/>
    <p:sldId id="281" r:id="rId9"/>
    <p:sldId id="261" r:id="rId10"/>
    <p:sldId id="276" r:id="rId11"/>
    <p:sldId id="280" r:id="rId12"/>
    <p:sldId id="277" r:id="rId13"/>
    <p:sldId id="278" r:id="rId14"/>
    <p:sldId id="279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howGuides="1">
      <p:cViewPr varScale="1">
        <p:scale>
          <a:sx n="104" d="100"/>
          <a:sy n="104" d="100"/>
        </p:scale>
        <p:origin x="144" y="3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11/30/2014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11/30/2014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/>
              <a:pPr/>
              <a:t>11/30/2014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sket filled with apples" title="Sample Food Picture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up of cinnamon sticks and apples beside stack of plates and forks on table" title="Sample Food Pictur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 title="Sample Food Pictur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Created by Elton Vinh, Joanne Trinh, Gordon Wang, Ethan Huang, </a:t>
            </a:r>
            <a:r>
              <a:rPr lang="en-US" dirty="0" err="1" smtClean="0"/>
              <a:t>Loc</a:t>
            </a:r>
            <a:r>
              <a:rPr lang="en-US" dirty="0" smtClean="0"/>
              <a:t> </a:t>
            </a:r>
            <a:r>
              <a:rPr lang="en-US" dirty="0" err="1" smtClean="0"/>
              <a:t>Giang</a:t>
            </a:r>
            <a:r>
              <a:rPr lang="en-US" dirty="0" smtClean="0"/>
              <a:t>, Rama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Nutrition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5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and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ood nutrition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calculate</a:t>
            </a:r>
            <a:endParaRPr lang="en-US" dirty="0" smtClean="0"/>
          </a:p>
          <a:p>
            <a:r>
              <a:rPr lang="en-US" dirty="0" err="1" smtClean="0"/>
              <a:t>HashTable</a:t>
            </a:r>
            <a:endParaRPr lang="en-US" dirty="0" smtClean="0"/>
          </a:p>
          <a:p>
            <a:r>
              <a:rPr lang="en-US" dirty="0" smtClean="0"/>
              <a:t>BST</a:t>
            </a:r>
          </a:p>
          <a:p>
            <a:r>
              <a:rPr lang="en-US" dirty="0" smtClean="0"/>
              <a:t>Sorted Linked List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24" y="1981200"/>
            <a:ext cx="5226187" cy="3810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713412" y="1447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Data Record</a:t>
            </a:r>
            <a:endParaRPr lang="en-US" dirty="0"/>
          </a:p>
        </p:txBody>
      </p:sp>
      <p:pic>
        <p:nvPicPr>
          <p:cNvPr id="5" name="Picture Placeholder 4" descr="Slice of apple pie on plate" title="Sample Food Pictur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45720"/>
            <a:r>
              <a:rPr lang="en-US" dirty="0" smtClean="0"/>
              <a:t>Attributes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Name = Tomato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Calories = 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Total Fat(mg) = 181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Cholesterol(g) =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Sodium(mg) = 18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Protein(mg) = 879</a:t>
            </a:r>
          </a:p>
          <a:p>
            <a:pPr marL="45720" lvl="1">
              <a:spcBef>
                <a:spcPts val="1200"/>
              </a:spcBef>
            </a:pPr>
            <a:endParaRPr lang="en-US" dirty="0" smtClean="0"/>
          </a:p>
          <a:p>
            <a:pPr marL="45720" lvl="1">
              <a:spcBef>
                <a:spcPts val="1200"/>
              </a:spcBef>
            </a:pPr>
            <a:r>
              <a:rPr lang="en-US" sz="1600" dirty="0" smtClean="0"/>
              <a:t>Functions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onstructors and destructors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getters and setters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US" sz="1200" dirty="0" smtClean="0"/>
              <a:t>verloaded operators</a:t>
            </a:r>
          </a:p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4" y="677945"/>
            <a:ext cx="5803895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IO</a:t>
            </a:r>
            <a:endParaRPr lang="en-US" dirty="0"/>
          </a:p>
        </p:txBody>
      </p:sp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8904765"/>
              </p:ext>
            </p:extLst>
          </p:nvPr>
        </p:nvGraphicFramePr>
        <p:xfrm>
          <a:off x="2055812" y="1905000"/>
          <a:ext cx="8382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397000"/>
                <a:gridCol w="1397000"/>
                <a:gridCol w="1397000"/>
                <a:gridCol w="1397000"/>
                <a:gridCol w="1397000"/>
              </a:tblGrid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Fat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Protein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Tomato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Bread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Strutures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Search filters</a:t>
            </a:r>
            <a:endParaRPr lang="en-US" dirty="0" smtClean="0"/>
          </a:p>
          <a:p>
            <a:r>
              <a:rPr lang="en-US" dirty="0" smtClean="0"/>
              <a:t>Print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scending</a:t>
            </a:r>
          </a:p>
          <a:p>
            <a:pPr lvl="1"/>
            <a:r>
              <a:rPr lang="en-US" dirty="0" smtClean="0"/>
              <a:t>descending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012" y="533400"/>
            <a:ext cx="3124201" cy="685800"/>
          </a:xfrm>
        </p:spPr>
        <p:txBody>
          <a:bodyPr/>
          <a:lstStyle/>
          <a:p>
            <a:r>
              <a:rPr lang="en-US" dirty="0" smtClean="0"/>
              <a:t>Hash Table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371601"/>
            <a:ext cx="3124201" cy="4800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Specific look ups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74812" y="364333"/>
            <a:ext cx="4114798" cy="671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xfrm>
            <a:off x="1094147" y="1035845"/>
            <a:ext cx="5914664" cy="5562600"/>
          </a:xfrm>
        </p:spPr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your first bullet point here</a:t>
            </a:r>
          </a:p>
          <a:p>
            <a:r>
              <a:rPr lang="en-US" dirty="0" smtClean="0"/>
              <a:t>Add your second bullet point here</a:t>
            </a:r>
          </a:p>
          <a:p>
            <a:r>
              <a:rPr lang="en-US" dirty="0" smtClean="0"/>
              <a:t>Add your third bullet point here</a:t>
            </a:r>
            <a:endParaRPr lang="en-US" dirty="0"/>
          </a:p>
        </p:txBody>
      </p:sp>
      <p:pic>
        <p:nvPicPr>
          <p:cNvPr id="5" name="Picture Placeholder 4" descr="Basket filled with apples" title="Sample Food Pictur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Efficiencies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027EF60-452A-468E-A07F-0A227C2E3B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0</TotalTime>
  <Words>130</Words>
  <Application>Microsoft Office PowerPoint</Application>
  <PresentationFormat>Custom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</vt:lpstr>
      <vt:lpstr>Food Gourmet 16x9</vt:lpstr>
      <vt:lpstr>Nutrition Database</vt:lpstr>
      <vt:lpstr>Overview and Features</vt:lpstr>
      <vt:lpstr>Data Record</vt:lpstr>
      <vt:lpstr>File IO</vt:lpstr>
      <vt:lpstr>Data Strutures</vt:lpstr>
      <vt:lpstr>Binary Search Tree</vt:lpstr>
      <vt:lpstr>Hash Table</vt:lpstr>
      <vt:lpstr>Sorted Linked List</vt:lpstr>
      <vt:lpstr>Key Design Efficiencies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2014-12-01T01:47:21Z</dcterms:created>
  <dcterms:modified xsi:type="dcterms:W3CDTF">2014-12-01T02:47:32Z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TC029010239991</vt:lpwstr>
  </property>
</Properties>
</file>